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6" r:id="rId7"/>
    <p:sldId id="267" r:id="rId8"/>
    <p:sldId id="268" r:id="rId9"/>
    <p:sldId id="269" r:id="rId10"/>
    <p:sldId id="271" r:id="rId11"/>
    <p:sldId id="272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2" d="100"/>
          <a:sy n="72" d="100"/>
        </p:scale>
        <p:origin x="660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5CDC7-B6FD-409A-B1CF-054D38C4230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D2F7797-6E68-486A-914F-A026A55920E0}">
      <dgm:prSet phldrT="[Texto]"/>
      <dgm:spPr>
        <a:solidFill>
          <a:srgbClr val="0070C0"/>
        </a:solidFill>
      </dgm:spPr>
      <dgm:t>
        <a:bodyPr/>
        <a:lstStyle/>
        <a:p>
          <a:r>
            <a:rPr lang="es-ES" b="1" dirty="0"/>
            <a:t>IFTT</a:t>
          </a:r>
          <a:br>
            <a:rPr lang="es-ES" b="1" dirty="0"/>
          </a:br>
          <a:r>
            <a:rPr lang="es-ES" b="1" dirty="0"/>
            <a:t>(Google </a:t>
          </a:r>
          <a:r>
            <a:rPr lang="es-ES" b="1" dirty="0" err="1"/>
            <a:t>Assistant</a:t>
          </a:r>
          <a:r>
            <a:rPr lang="es-ES" b="1" dirty="0"/>
            <a:t>) </a:t>
          </a:r>
          <a:r>
            <a:rPr lang="es-ES" b="0" dirty="0"/>
            <a:t>Publicador</a:t>
          </a:r>
        </a:p>
      </dgm:t>
    </dgm:pt>
    <dgm:pt modelId="{2607DC8F-6095-46CF-899E-2A8C142C18B7}" type="parTrans" cxnId="{0A8B544E-E040-4673-85DA-E86CD3977E84}">
      <dgm:prSet/>
      <dgm:spPr/>
      <dgm:t>
        <a:bodyPr/>
        <a:lstStyle/>
        <a:p>
          <a:endParaRPr lang="es-ES"/>
        </a:p>
      </dgm:t>
    </dgm:pt>
    <dgm:pt modelId="{F37AFA82-DC17-4B67-82F9-A515B1A8F6A9}" type="sibTrans" cxnId="{0A8B544E-E040-4673-85DA-E86CD3977E84}">
      <dgm:prSet/>
      <dgm:spPr/>
      <dgm:t>
        <a:bodyPr/>
        <a:lstStyle/>
        <a:p>
          <a:r>
            <a:rPr lang="es-ES" b="1" dirty="0">
              <a:solidFill>
                <a:schemeClr val="bg1"/>
              </a:solidFill>
            </a:rPr>
            <a:t>MQTT</a:t>
          </a:r>
        </a:p>
      </dgm:t>
    </dgm:pt>
    <dgm:pt modelId="{B200BF23-3EA4-49D9-8453-AFBE7CD74ACB}">
      <dgm:prSet phldrT="[Texto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s-ES" b="1" dirty="0"/>
            <a:t>MQTT </a:t>
          </a:r>
          <a:r>
            <a:rPr lang="es-ES" b="1" dirty="0" err="1"/>
            <a:t>Broker</a:t>
          </a:r>
          <a:r>
            <a:rPr lang="es-ES" b="1" dirty="0"/>
            <a:t> (adafruit.io)</a:t>
          </a:r>
        </a:p>
      </dgm:t>
    </dgm:pt>
    <dgm:pt modelId="{D26B1306-68DB-4D97-8095-1F72FBA7535E}" type="sibTrans" cxnId="{7403D9B1-0A80-4DED-978A-D50A20D1BEDE}">
      <dgm:prSet/>
      <dgm:spPr/>
      <dgm:t>
        <a:bodyPr/>
        <a:lstStyle/>
        <a:p>
          <a:r>
            <a:rPr lang="es-ES" b="1" dirty="0">
              <a:solidFill>
                <a:schemeClr val="bg1"/>
              </a:solidFill>
            </a:rPr>
            <a:t>MQTT</a:t>
          </a:r>
        </a:p>
      </dgm:t>
    </dgm:pt>
    <dgm:pt modelId="{9AC40568-6868-4D05-9CFD-24CA83BE6F2D}" type="parTrans" cxnId="{7403D9B1-0A80-4DED-978A-D50A20D1BEDE}">
      <dgm:prSet/>
      <dgm:spPr/>
      <dgm:t>
        <a:bodyPr/>
        <a:lstStyle/>
        <a:p>
          <a:endParaRPr lang="es-ES"/>
        </a:p>
      </dgm:t>
    </dgm:pt>
    <dgm:pt modelId="{D218F101-AC2D-4FBE-B710-FBD33C741E5F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b="1" dirty="0" err="1"/>
            <a:t>Wemos</a:t>
          </a:r>
          <a:r>
            <a:rPr lang="es-ES" b="1" dirty="0"/>
            <a:t> Mini D1 </a:t>
          </a:r>
          <a:r>
            <a:rPr lang="es-ES" b="0" dirty="0"/>
            <a:t>Suscriptor</a:t>
          </a:r>
        </a:p>
      </dgm:t>
    </dgm:pt>
    <dgm:pt modelId="{4A6D2E7B-A15A-4AD5-9447-7F0F2C31AE79}" type="sibTrans" cxnId="{9A04287E-A327-4B00-9B75-E1D35C3337D5}">
      <dgm:prSet/>
      <dgm:spPr/>
      <dgm:t>
        <a:bodyPr/>
        <a:lstStyle/>
        <a:p>
          <a:r>
            <a:rPr lang="es-ES" b="1" dirty="0">
              <a:solidFill>
                <a:schemeClr val="bg1"/>
              </a:solidFill>
            </a:rPr>
            <a:t>MQTT</a:t>
          </a:r>
        </a:p>
      </dgm:t>
    </dgm:pt>
    <dgm:pt modelId="{C9DA6D5B-508A-44EC-9DF4-D89EBD64C9FF}" type="parTrans" cxnId="{9A04287E-A327-4B00-9B75-E1D35C3337D5}">
      <dgm:prSet/>
      <dgm:spPr/>
      <dgm:t>
        <a:bodyPr/>
        <a:lstStyle/>
        <a:p>
          <a:endParaRPr lang="es-ES"/>
        </a:p>
      </dgm:t>
    </dgm:pt>
    <dgm:pt modelId="{64A07C22-D124-4635-98B7-3DFDD453231B}" type="pres">
      <dgm:prSet presAssocID="{F175CDC7-B6FD-409A-B1CF-054D38C4230A}" presName="Name0" presStyleCnt="0">
        <dgm:presLayoutVars>
          <dgm:dir/>
          <dgm:resizeHandles val="exact"/>
        </dgm:presLayoutVars>
      </dgm:prSet>
      <dgm:spPr/>
    </dgm:pt>
    <dgm:pt modelId="{35BAC9A2-716F-4DA7-8ACE-9385E89D26D6}" type="pres">
      <dgm:prSet presAssocID="{4D2F7797-6E68-486A-914F-A026A55920E0}" presName="node" presStyleLbl="node1" presStyleIdx="0" presStyleCnt="3">
        <dgm:presLayoutVars>
          <dgm:bulletEnabled val="1"/>
        </dgm:presLayoutVars>
      </dgm:prSet>
      <dgm:spPr/>
    </dgm:pt>
    <dgm:pt modelId="{05CAA4B2-8BEE-4A8E-9B62-45C7668E6340}" type="pres">
      <dgm:prSet presAssocID="{F37AFA82-DC17-4B67-82F9-A515B1A8F6A9}" presName="sibTrans" presStyleLbl="sibTrans2D1" presStyleIdx="0" presStyleCnt="3" custScaleX="187002" custLinFactNeighborX="0" custLinFactNeighborY="0"/>
      <dgm:spPr/>
    </dgm:pt>
    <dgm:pt modelId="{A137ACD3-9297-41E2-B6C9-A7A5391D91BA}" type="pres">
      <dgm:prSet presAssocID="{F37AFA82-DC17-4B67-82F9-A515B1A8F6A9}" presName="connectorText" presStyleLbl="sibTrans2D1" presStyleIdx="0" presStyleCnt="3"/>
      <dgm:spPr/>
    </dgm:pt>
    <dgm:pt modelId="{1C74904E-F19A-417E-931C-2362340E0B97}" type="pres">
      <dgm:prSet presAssocID="{D218F101-AC2D-4FBE-B710-FBD33C741E5F}" presName="node" presStyleLbl="node1" presStyleIdx="1" presStyleCnt="3">
        <dgm:presLayoutVars>
          <dgm:bulletEnabled val="1"/>
        </dgm:presLayoutVars>
      </dgm:prSet>
      <dgm:spPr/>
    </dgm:pt>
    <dgm:pt modelId="{306B33C2-A5E1-435F-AB65-80405B06F790}" type="pres">
      <dgm:prSet presAssocID="{4A6D2E7B-A15A-4AD5-9447-7F0F2C31AE79}" presName="sibTrans" presStyleLbl="sibTrans2D1" presStyleIdx="1" presStyleCnt="3"/>
      <dgm:spPr/>
    </dgm:pt>
    <dgm:pt modelId="{70F33BBF-5E9A-4074-A4FC-69B4C3BB5BBD}" type="pres">
      <dgm:prSet presAssocID="{4A6D2E7B-A15A-4AD5-9447-7F0F2C31AE79}" presName="connectorText" presStyleLbl="sibTrans2D1" presStyleIdx="1" presStyleCnt="3"/>
      <dgm:spPr/>
    </dgm:pt>
    <dgm:pt modelId="{4158D387-1718-4CB7-9A35-F2C33D60ADDB}" type="pres">
      <dgm:prSet presAssocID="{B200BF23-3EA4-49D9-8453-AFBE7CD74ACB}" presName="node" presStyleLbl="node1" presStyleIdx="2" presStyleCnt="3">
        <dgm:presLayoutVars>
          <dgm:bulletEnabled val="1"/>
        </dgm:presLayoutVars>
      </dgm:prSet>
      <dgm:spPr/>
    </dgm:pt>
    <dgm:pt modelId="{CA3DF969-D5DD-4F6D-B477-48FC7B1BAD34}" type="pres">
      <dgm:prSet presAssocID="{D26B1306-68DB-4D97-8095-1F72FBA7535E}" presName="sibTrans" presStyleLbl="sibTrans2D1" presStyleIdx="2" presStyleCnt="3" custScaleX="176165"/>
      <dgm:spPr/>
    </dgm:pt>
    <dgm:pt modelId="{3E9C25D5-DBB2-43BF-A655-0D4537FAC828}" type="pres">
      <dgm:prSet presAssocID="{D26B1306-68DB-4D97-8095-1F72FBA7535E}" presName="connectorText" presStyleLbl="sibTrans2D1" presStyleIdx="2" presStyleCnt="3"/>
      <dgm:spPr/>
    </dgm:pt>
  </dgm:ptLst>
  <dgm:cxnLst>
    <dgm:cxn modelId="{4151A622-6410-4DBC-A9C8-EAA7417AF5EE}" type="presOf" srcId="{F37AFA82-DC17-4B67-82F9-A515B1A8F6A9}" destId="{A137ACD3-9297-41E2-B6C9-A7A5391D91BA}" srcOrd="1" destOrd="0" presId="urn:microsoft.com/office/officeart/2005/8/layout/cycle7"/>
    <dgm:cxn modelId="{1B72B22F-23D7-44A5-AE6D-D6C724E54070}" type="presOf" srcId="{4A6D2E7B-A15A-4AD5-9447-7F0F2C31AE79}" destId="{306B33C2-A5E1-435F-AB65-80405B06F790}" srcOrd="0" destOrd="0" presId="urn:microsoft.com/office/officeart/2005/8/layout/cycle7"/>
    <dgm:cxn modelId="{CA50BF32-9746-4CE3-8C66-8188AC7AE745}" type="presOf" srcId="{4D2F7797-6E68-486A-914F-A026A55920E0}" destId="{35BAC9A2-716F-4DA7-8ACE-9385E89D26D6}" srcOrd="0" destOrd="0" presId="urn:microsoft.com/office/officeart/2005/8/layout/cycle7"/>
    <dgm:cxn modelId="{0A8DF560-9E22-40CD-8930-DFEE3E22250A}" type="presOf" srcId="{F175CDC7-B6FD-409A-B1CF-054D38C4230A}" destId="{64A07C22-D124-4635-98B7-3DFDD453231B}" srcOrd="0" destOrd="0" presId="urn:microsoft.com/office/officeart/2005/8/layout/cycle7"/>
    <dgm:cxn modelId="{8B076C6E-BA21-4F5A-B035-D63F9B708D83}" type="presOf" srcId="{D26B1306-68DB-4D97-8095-1F72FBA7535E}" destId="{3E9C25D5-DBB2-43BF-A655-0D4537FAC828}" srcOrd="1" destOrd="0" presId="urn:microsoft.com/office/officeart/2005/8/layout/cycle7"/>
    <dgm:cxn modelId="{0A8B544E-E040-4673-85DA-E86CD3977E84}" srcId="{F175CDC7-B6FD-409A-B1CF-054D38C4230A}" destId="{4D2F7797-6E68-486A-914F-A026A55920E0}" srcOrd="0" destOrd="0" parTransId="{2607DC8F-6095-46CF-899E-2A8C142C18B7}" sibTransId="{F37AFA82-DC17-4B67-82F9-A515B1A8F6A9}"/>
    <dgm:cxn modelId="{2A87ED57-DFA4-4611-B7F7-2861C26A2557}" type="presOf" srcId="{D218F101-AC2D-4FBE-B710-FBD33C741E5F}" destId="{1C74904E-F19A-417E-931C-2362340E0B97}" srcOrd="0" destOrd="0" presId="urn:microsoft.com/office/officeart/2005/8/layout/cycle7"/>
    <dgm:cxn modelId="{9A04287E-A327-4B00-9B75-E1D35C3337D5}" srcId="{F175CDC7-B6FD-409A-B1CF-054D38C4230A}" destId="{D218F101-AC2D-4FBE-B710-FBD33C741E5F}" srcOrd="1" destOrd="0" parTransId="{C9DA6D5B-508A-44EC-9DF4-D89EBD64C9FF}" sibTransId="{4A6D2E7B-A15A-4AD5-9447-7F0F2C31AE79}"/>
    <dgm:cxn modelId="{C3FA7EAB-71F4-4E85-A2C3-5EE6E0ECB525}" type="presOf" srcId="{D26B1306-68DB-4D97-8095-1F72FBA7535E}" destId="{CA3DF969-D5DD-4F6D-B477-48FC7B1BAD34}" srcOrd="0" destOrd="0" presId="urn:microsoft.com/office/officeart/2005/8/layout/cycle7"/>
    <dgm:cxn modelId="{7403D9B1-0A80-4DED-978A-D50A20D1BEDE}" srcId="{F175CDC7-B6FD-409A-B1CF-054D38C4230A}" destId="{B200BF23-3EA4-49D9-8453-AFBE7CD74ACB}" srcOrd="2" destOrd="0" parTransId="{9AC40568-6868-4D05-9CFD-24CA83BE6F2D}" sibTransId="{D26B1306-68DB-4D97-8095-1F72FBA7535E}"/>
    <dgm:cxn modelId="{F3A915B4-6A96-4BC2-9B67-268982E3C582}" type="presOf" srcId="{B200BF23-3EA4-49D9-8453-AFBE7CD74ACB}" destId="{4158D387-1718-4CB7-9A35-F2C33D60ADDB}" srcOrd="0" destOrd="0" presId="urn:microsoft.com/office/officeart/2005/8/layout/cycle7"/>
    <dgm:cxn modelId="{644CB6D2-329B-424A-9650-BF17FF341ABC}" type="presOf" srcId="{F37AFA82-DC17-4B67-82F9-A515B1A8F6A9}" destId="{05CAA4B2-8BEE-4A8E-9B62-45C7668E6340}" srcOrd="0" destOrd="0" presId="urn:microsoft.com/office/officeart/2005/8/layout/cycle7"/>
    <dgm:cxn modelId="{C3479EE9-D5C7-4B3E-BB95-D241772B74A0}" type="presOf" srcId="{4A6D2E7B-A15A-4AD5-9447-7F0F2C31AE79}" destId="{70F33BBF-5E9A-4074-A4FC-69B4C3BB5BBD}" srcOrd="1" destOrd="0" presId="urn:microsoft.com/office/officeart/2005/8/layout/cycle7"/>
    <dgm:cxn modelId="{1BC919E3-A857-4DC7-AFB9-648EFB6D1299}" type="presParOf" srcId="{64A07C22-D124-4635-98B7-3DFDD453231B}" destId="{35BAC9A2-716F-4DA7-8ACE-9385E89D26D6}" srcOrd="0" destOrd="0" presId="urn:microsoft.com/office/officeart/2005/8/layout/cycle7"/>
    <dgm:cxn modelId="{7C2417E7-2409-48F5-A177-9250A1765CCF}" type="presParOf" srcId="{64A07C22-D124-4635-98B7-3DFDD453231B}" destId="{05CAA4B2-8BEE-4A8E-9B62-45C7668E6340}" srcOrd="1" destOrd="0" presId="urn:microsoft.com/office/officeart/2005/8/layout/cycle7"/>
    <dgm:cxn modelId="{4F20CFBF-7573-4FF3-AAF9-53084A5A38D3}" type="presParOf" srcId="{05CAA4B2-8BEE-4A8E-9B62-45C7668E6340}" destId="{A137ACD3-9297-41E2-B6C9-A7A5391D91BA}" srcOrd="0" destOrd="0" presId="urn:microsoft.com/office/officeart/2005/8/layout/cycle7"/>
    <dgm:cxn modelId="{74FADB38-A71D-43C4-8FB0-F725B0E61379}" type="presParOf" srcId="{64A07C22-D124-4635-98B7-3DFDD453231B}" destId="{1C74904E-F19A-417E-931C-2362340E0B97}" srcOrd="2" destOrd="0" presId="urn:microsoft.com/office/officeart/2005/8/layout/cycle7"/>
    <dgm:cxn modelId="{7FF52606-A666-45AE-918F-4F0689B1BEB5}" type="presParOf" srcId="{64A07C22-D124-4635-98B7-3DFDD453231B}" destId="{306B33C2-A5E1-435F-AB65-80405B06F790}" srcOrd="3" destOrd="0" presId="urn:microsoft.com/office/officeart/2005/8/layout/cycle7"/>
    <dgm:cxn modelId="{67A1B595-F8DD-4519-8560-44C8E1E1A727}" type="presParOf" srcId="{306B33C2-A5E1-435F-AB65-80405B06F790}" destId="{70F33BBF-5E9A-4074-A4FC-69B4C3BB5BBD}" srcOrd="0" destOrd="0" presId="urn:microsoft.com/office/officeart/2005/8/layout/cycle7"/>
    <dgm:cxn modelId="{46BD1573-E972-4BB4-B7C8-C3B4031D7525}" type="presParOf" srcId="{64A07C22-D124-4635-98B7-3DFDD453231B}" destId="{4158D387-1718-4CB7-9A35-F2C33D60ADDB}" srcOrd="4" destOrd="0" presId="urn:microsoft.com/office/officeart/2005/8/layout/cycle7"/>
    <dgm:cxn modelId="{14B4D22F-C362-4CBA-A98C-8D70D44060FD}" type="presParOf" srcId="{64A07C22-D124-4635-98B7-3DFDD453231B}" destId="{CA3DF969-D5DD-4F6D-B477-48FC7B1BAD34}" srcOrd="5" destOrd="0" presId="urn:microsoft.com/office/officeart/2005/8/layout/cycle7"/>
    <dgm:cxn modelId="{348C7D05-C15D-4110-AE56-010A2569FAFB}" type="presParOf" srcId="{CA3DF969-D5DD-4F6D-B477-48FC7B1BAD34}" destId="{3E9C25D5-DBB2-43BF-A655-0D4537FAC82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AC9A2-716F-4DA7-8ACE-9385E89D26D6}">
      <dsp:nvSpPr>
        <dsp:cNvPr id="0" name=""/>
        <dsp:cNvSpPr/>
      </dsp:nvSpPr>
      <dsp:spPr>
        <a:xfrm>
          <a:off x="3466951" y="1085"/>
          <a:ext cx="2210097" cy="110504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/>
            <a:t>IFTT</a:t>
          </a:r>
          <a:br>
            <a:rPr lang="es-ES" sz="1900" b="1" kern="1200" dirty="0"/>
          </a:br>
          <a:r>
            <a:rPr lang="es-ES" sz="1900" b="1" kern="1200" dirty="0"/>
            <a:t>(Google </a:t>
          </a:r>
          <a:r>
            <a:rPr lang="es-ES" sz="1900" b="1" kern="1200" dirty="0" err="1"/>
            <a:t>Assistant</a:t>
          </a:r>
          <a:r>
            <a:rPr lang="es-ES" sz="1900" b="1" kern="1200" dirty="0"/>
            <a:t>) </a:t>
          </a:r>
          <a:r>
            <a:rPr lang="es-ES" sz="1900" b="0" kern="1200" dirty="0"/>
            <a:t>Publicador</a:t>
          </a:r>
        </a:p>
      </dsp:txBody>
      <dsp:txXfrm>
        <a:off x="3499317" y="33451"/>
        <a:ext cx="2145365" cy="1040316"/>
      </dsp:txXfrm>
    </dsp:sp>
    <dsp:sp modelId="{05CAA4B2-8BEE-4A8E-9B62-45C7668E6340}">
      <dsp:nvSpPr>
        <dsp:cNvPr id="0" name=""/>
        <dsp:cNvSpPr/>
      </dsp:nvSpPr>
      <dsp:spPr>
        <a:xfrm rot="3600000">
          <a:off x="4408023" y="1940216"/>
          <a:ext cx="2152367" cy="38676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bg1"/>
              </a:solidFill>
            </a:rPr>
            <a:t>MQTT</a:t>
          </a:r>
        </a:p>
      </dsp:txBody>
      <dsp:txXfrm>
        <a:off x="4524053" y="2017569"/>
        <a:ext cx="1920307" cy="232061"/>
      </dsp:txXfrm>
    </dsp:sp>
    <dsp:sp modelId="{1C74904E-F19A-417E-931C-2362340E0B97}">
      <dsp:nvSpPr>
        <dsp:cNvPr id="0" name=""/>
        <dsp:cNvSpPr/>
      </dsp:nvSpPr>
      <dsp:spPr>
        <a:xfrm>
          <a:off x="5291366" y="3161065"/>
          <a:ext cx="2210097" cy="110504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 err="1"/>
            <a:t>Wemos</a:t>
          </a:r>
          <a:r>
            <a:rPr lang="es-ES" sz="1900" b="1" kern="1200" dirty="0"/>
            <a:t> Mini D1 </a:t>
          </a:r>
          <a:r>
            <a:rPr lang="es-ES" sz="1900" b="0" kern="1200" dirty="0"/>
            <a:t>Suscriptor</a:t>
          </a:r>
        </a:p>
      </dsp:txBody>
      <dsp:txXfrm>
        <a:off x="5323732" y="3193431"/>
        <a:ext cx="2145365" cy="1040316"/>
      </dsp:txXfrm>
    </dsp:sp>
    <dsp:sp modelId="{306B33C2-A5E1-435F-AB65-80405B06F790}">
      <dsp:nvSpPr>
        <dsp:cNvPr id="0" name=""/>
        <dsp:cNvSpPr/>
      </dsp:nvSpPr>
      <dsp:spPr>
        <a:xfrm rot="10800000">
          <a:off x="3996506" y="3520206"/>
          <a:ext cx="1150986" cy="38676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bg1"/>
              </a:solidFill>
            </a:rPr>
            <a:t>MQTT</a:t>
          </a:r>
        </a:p>
      </dsp:txBody>
      <dsp:txXfrm rot="10800000">
        <a:off x="4112536" y="3597559"/>
        <a:ext cx="918926" cy="232061"/>
      </dsp:txXfrm>
    </dsp:sp>
    <dsp:sp modelId="{4158D387-1718-4CB7-9A35-F2C33D60ADDB}">
      <dsp:nvSpPr>
        <dsp:cNvPr id="0" name=""/>
        <dsp:cNvSpPr/>
      </dsp:nvSpPr>
      <dsp:spPr>
        <a:xfrm>
          <a:off x="1642535" y="3161065"/>
          <a:ext cx="2210097" cy="1105048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/>
            <a:t>MQTT </a:t>
          </a:r>
          <a:r>
            <a:rPr lang="es-ES" sz="1900" b="1" kern="1200" dirty="0" err="1"/>
            <a:t>Broker</a:t>
          </a:r>
          <a:r>
            <a:rPr lang="es-ES" sz="1900" b="1" kern="1200" dirty="0"/>
            <a:t> (adafruit.io)</a:t>
          </a:r>
        </a:p>
      </dsp:txBody>
      <dsp:txXfrm>
        <a:off x="1674901" y="3193431"/>
        <a:ext cx="2145365" cy="1040316"/>
      </dsp:txXfrm>
    </dsp:sp>
    <dsp:sp modelId="{CA3DF969-D5DD-4F6D-B477-48FC7B1BAD34}">
      <dsp:nvSpPr>
        <dsp:cNvPr id="0" name=""/>
        <dsp:cNvSpPr/>
      </dsp:nvSpPr>
      <dsp:spPr>
        <a:xfrm rot="18000000">
          <a:off x="2645974" y="1940216"/>
          <a:ext cx="2027635" cy="38676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chemeClr val="bg1"/>
              </a:solidFill>
            </a:rPr>
            <a:t>MQTT</a:t>
          </a:r>
        </a:p>
      </dsp:txBody>
      <dsp:txXfrm>
        <a:off x="2762004" y="2017569"/>
        <a:ext cx="1795575" cy="232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12/04/2019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189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8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12/04/2019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12/04/2019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12/04/2019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Sistema de demostración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es-ES" sz="2900" dirty="0"/>
              <a:t>“WemosD1 + Servo + Google </a:t>
            </a:r>
            <a:r>
              <a:rPr lang="es-ES" sz="2900" dirty="0" err="1"/>
              <a:t>Assistant</a:t>
            </a:r>
            <a:r>
              <a:rPr lang="es-ES" sz="2900" dirty="0"/>
              <a:t>”</a:t>
            </a:r>
          </a:p>
          <a:p>
            <a:pPr algn="r" rtl="0"/>
            <a:r>
              <a:rPr lang="es-ES" dirty="0"/>
              <a:t>Alejandro Juan García | @AlexCorvis84</a:t>
            </a:r>
            <a:br>
              <a:rPr lang="es-ES" dirty="0"/>
            </a:br>
            <a:r>
              <a:rPr lang="es-ES" dirty="0"/>
              <a:t>@</a:t>
            </a:r>
            <a:r>
              <a:rPr lang="es-ES" dirty="0" err="1"/>
              <a:t>MakersAsturias</a:t>
            </a:r>
            <a:endParaRPr lang="es-ES" dirty="0"/>
          </a:p>
        </p:txBody>
      </p:sp>
      <p:pic>
        <p:nvPicPr>
          <p:cNvPr id="1026" name="Picture 2" descr="https://licensebuttons.net/l/by-sa/3.0/88x31.png">
            <a:extLst>
              <a:ext uri="{FF2B5EF4-FFF2-40B4-BE49-F238E27FC236}">
                <a16:creationId xmlns:a16="http://schemas.microsoft.com/office/drawing/2014/main" id="{B533FCF3-E62A-45D8-91C9-F292AEB0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601200" cy="1143000"/>
          </a:xfrm>
        </p:spPr>
        <p:txBody>
          <a:bodyPr rtlCol="0"/>
          <a:lstStyle/>
          <a:p>
            <a:pPr rtl="0"/>
            <a:r>
              <a:rPr lang="es-ES" dirty="0"/>
              <a:t>Sistema formado por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400" b="1" dirty="0"/>
              <a:t>Hardware:</a:t>
            </a:r>
          </a:p>
          <a:p>
            <a:pPr lvl="1"/>
            <a:r>
              <a:rPr lang="es-ES" sz="2000" dirty="0"/>
              <a:t>Módulo </a:t>
            </a:r>
            <a:r>
              <a:rPr lang="es-ES" sz="2000" dirty="0" err="1"/>
              <a:t>Wemos</a:t>
            </a:r>
            <a:r>
              <a:rPr lang="es-ES" sz="2000" dirty="0"/>
              <a:t> Mini D1 (ESP8266)</a:t>
            </a:r>
          </a:p>
          <a:p>
            <a:pPr lvl="1"/>
            <a:r>
              <a:rPr lang="es-ES" sz="2000" dirty="0"/>
              <a:t>Servomotor (“Actuador eléctrico”)</a:t>
            </a:r>
          </a:p>
          <a:p>
            <a:pPr lvl="1"/>
            <a:r>
              <a:rPr lang="es-ES" sz="2000" dirty="0"/>
              <a:t>Fuente alimentación</a:t>
            </a:r>
          </a:p>
          <a:p>
            <a:pPr rtl="0"/>
            <a:r>
              <a:rPr lang="es-ES" sz="2400" b="1" dirty="0"/>
              <a:t>Software:</a:t>
            </a:r>
          </a:p>
          <a:p>
            <a:pPr lvl="1"/>
            <a:r>
              <a:rPr lang="es-ES" sz="2000" dirty="0"/>
              <a:t>Google </a:t>
            </a:r>
            <a:r>
              <a:rPr lang="es-ES" sz="2000" dirty="0" err="1"/>
              <a:t>Assistant</a:t>
            </a:r>
            <a:endParaRPr lang="es-ES" sz="2000" dirty="0"/>
          </a:p>
          <a:p>
            <a:pPr lvl="1"/>
            <a:r>
              <a:rPr lang="es-ES" sz="2000" dirty="0"/>
              <a:t>IFTTT (IF THIS, THEN THAT)</a:t>
            </a:r>
          </a:p>
          <a:p>
            <a:pPr lvl="1"/>
            <a:r>
              <a:rPr lang="es-ES" sz="2000" dirty="0"/>
              <a:t>Adafruit.IO (MQTT)</a:t>
            </a:r>
          </a:p>
          <a:p>
            <a:pPr lvl="1"/>
            <a:r>
              <a:rPr lang="es-ES" sz="2000" dirty="0"/>
              <a:t>Script Arduino (Librería MQTT de </a:t>
            </a:r>
            <a:r>
              <a:rPr lang="es-ES" sz="2000" dirty="0" err="1"/>
              <a:t>Adafruit</a:t>
            </a:r>
            <a:r>
              <a:rPr lang="es-ES" sz="2000" dirty="0"/>
              <a:t>)</a:t>
            </a:r>
          </a:p>
          <a:p>
            <a:pPr rtl="0"/>
            <a:endParaRPr lang="es-ES" dirty="0"/>
          </a:p>
        </p:txBody>
      </p:sp>
      <p:pic>
        <p:nvPicPr>
          <p:cNvPr id="2050" name="Picture 2" descr="https://licensebuttons.net/l/by-sa/3.0/88x31.png">
            <a:extLst>
              <a:ext uri="{FF2B5EF4-FFF2-40B4-BE49-F238E27FC236}">
                <a16:creationId xmlns:a16="http://schemas.microsoft.com/office/drawing/2014/main" id="{6309E331-2C6D-4F1B-9186-C02B80C6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Arquitectura del sistema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D7F0F55-F242-4C9A-A2BD-BE007296D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297433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https://licensebuttons.net/l/by-sa/3.0/88x31.png">
            <a:extLst>
              <a:ext uri="{FF2B5EF4-FFF2-40B4-BE49-F238E27FC236}">
                <a16:creationId xmlns:a16="http://schemas.microsoft.com/office/drawing/2014/main" id="{877C3CFD-E59B-4F99-AD40-A2BB267FB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IFTTT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BE9E1C4-F4A2-4229-AD4C-E6E00795B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3635896" cy="4270375"/>
          </a:xfrm>
        </p:spPr>
        <p:txBody>
          <a:bodyPr/>
          <a:lstStyle/>
          <a:p>
            <a:r>
              <a:rPr lang="es-ES" dirty="0"/>
              <a:t>Servicio web que permite crear y programar acciones automatizadas a través de Internet</a:t>
            </a:r>
          </a:p>
          <a:p>
            <a:r>
              <a:rPr lang="es-ES" dirty="0"/>
              <a:t>Servicios de Google </a:t>
            </a:r>
            <a:r>
              <a:rPr lang="es-ES" dirty="0" err="1"/>
              <a:t>Assistant</a:t>
            </a:r>
            <a:endParaRPr lang="es-ES" dirty="0"/>
          </a:p>
          <a:p>
            <a:r>
              <a:rPr lang="es-ES" dirty="0"/>
              <a:t>Conexión con los servicios de Adafruit.IO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72D7EB-8381-4104-884F-0871CE7F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014071"/>
            <a:ext cx="2781688" cy="48298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75866-2311-42F3-A049-80938AD59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1195070"/>
            <a:ext cx="2772162" cy="4467849"/>
          </a:xfrm>
          <a:prstGeom prst="rect">
            <a:avLst/>
          </a:prstGeom>
        </p:spPr>
      </p:pic>
      <p:pic>
        <p:nvPicPr>
          <p:cNvPr id="6" name="Picture 2" descr="https://licensebuttons.net/l/by-sa/3.0/88x31.png">
            <a:extLst>
              <a:ext uri="{FF2B5EF4-FFF2-40B4-BE49-F238E27FC236}">
                <a16:creationId xmlns:a16="http://schemas.microsoft.com/office/drawing/2014/main" id="{8A3217E0-349B-49DF-89E3-CAF04BA1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6AF4E-BBF2-42B8-83DD-170BE7EC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Adafruit.io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F7B495-6715-481A-BD75-55133520C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572000" cy="4270375"/>
          </a:xfrm>
        </p:spPr>
        <p:txBody>
          <a:bodyPr/>
          <a:lstStyle/>
          <a:p>
            <a:r>
              <a:rPr lang="es-ES" dirty="0"/>
              <a:t>Plataforma </a:t>
            </a:r>
            <a:r>
              <a:rPr lang="es-ES" dirty="0" err="1"/>
              <a:t>cloud</a:t>
            </a:r>
            <a:r>
              <a:rPr lang="es-ES" dirty="0"/>
              <a:t> para el Internet de las cosas (</a:t>
            </a:r>
            <a:r>
              <a:rPr lang="es-ES" dirty="0" err="1"/>
              <a:t>IoT</a:t>
            </a:r>
            <a:r>
              <a:rPr lang="es-ES" dirty="0"/>
              <a:t>)</a:t>
            </a:r>
          </a:p>
          <a:p>
            <a:r>
              <a:rPr lang="es-ES" dirty="0"/>
              <a:t>Permite conectar proyectos a Servicios Web</a:t>
            </a:r>
          </a:p>
          <a:p>
            <a:r>
              <a:rPr lang="es-ES" dirty="0"/>
              <a:t>API de comunicación basada en cliente MQTT con servidores propios</a:t>
            </a:r>
          </a:p>
          <a:p>
            <a:r>
              <a:rPr lang="es-ES" dirty="0" err="1"/>
              <a:t>Feeds</a:t>
            </a:r>
            <a:r>
              <a:rPr lang="es-ES" dirty="0"/>
              <a:t> (</a:t>
            </a:r>
            <a:r>
              <a:rPr lang="es-ES" dirty="0" err="1"/>
              <a:t>Topics</a:t>
            </a:r>
            <a:r>
              <a:rPr lang="es-ES" dirty="0"/>
              <a:t>)</a:t>
            </a:r>
          </a:p>
          <a:p>
            <a:r>
              <a:rPr lang="es-ES" dirty="0"/>
              <a:t>Posibilidad de crear </a:t>
            </a:r>
            <a:r>
              <a:rPr lang="es-ES" dirty="0" err="1"/>
              <a:t>Dashboards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F50B1D-1D91-4F60-8982-537EE224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142681"/>
            <a:ext cx="3896269" cy="4572638"/>
          </a:xfrm>
          <a:prstGeom prst="rect">
            <a:avLst/>
          </a:prstGeom>
        </p:spPr>
      </p:pic>
      <p:pic>
        <p:nvPicPr>
          <p:cNvPr id="6" name="Picture 2" descr="https://licensebuttons.net/l/by-sa/3.0/88x31.png">
            <a:extLst>
              <a:ext uri="{FF2B5EF4-FFF2-40B4-BE49-F238E27FC236}">
                <a16:creationId xmlns:a16="http://schemas.microsoft.com/office/drawing/2014/main" id="{317F01BF-B0C4-4C12-B3EE-8F5FB3E7F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9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3662C1-96AC-447B-9545-A66F4A48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409153"/>
            <a:ext cx="8821381" cy="6039693"/>
          </a:xfrm>
          <a:prstGeom prst="rect">
            <a:avLst/>
          </a:prstGeom>
        </p:spPr>
      </p:pic>
      <p:pic>
        <p:nvPicPr>
          <p:cNvPr id="3" name="Picture 2" descr="https://licensebuttons.net/l/by-sa/3.0/88x31.png">
            <a:extLst>
              <a:ext uri="{FF2B5EF4-FFF2-40B4-BE49-F238E27FC236}">
                <a16:creationId xmlns:a16="http://schemas.microsoft.com/office/drawing/2014/main" id="{E8025E60-9D45-4D55-BD57-F8D500AB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0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9301F-C277-4835-9EF8-2A695933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Script Arduino / Librería MQTT Adafruit.io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37CDC3-435B-4FB6-8299-BB481E0E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72816"/>
            <a:ext cx="6182588" cy="895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EC0022-E532-4DDA-8BFE-A61F5C79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772816"/>
            <a:ext cx="3943900" cy="45726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7505E4-2BA2-42C0-9311-B6CBAA79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869981"/>
            <a:ext cx="4001058" cy="1486107"/>
          </a:xfrm>
          <a:prstGeom prst="rect">
            <a:avLst/>
          </a:prstGeom>
        </p:spPr>
      </p:pic>
      <p:pic>
        <p:nvPicPr>
          <p:cNvPr id="8" name="Picture 2" descr="https://licensebuttons.net/l/by-sa/3.0/88x31.png">
            <a:extLst>
              <a:ext uri="{FF2B5EF4-FFF2-40B4-BE49-F238E27FC236}">
                <a16:creationId xmlns:a16="http://schemas.microsoft.com/office/drawing/2014/main" id="{215652B4-D75B-4660-A395-0B480C1DB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6272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4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rvo Assistant">
            <a:hlinkClick r:id="" action="ppaction://media"/>
            <a:extLst>
              <a:ext uri="{FF2B5EF4-FFF2-40B4-BE49-F238E27FC236}">
                <a16:creationId xmlns:a16="http://schemas.microsoft.com/office/drawing/2014/main" id="{5008D6A9-421C-44B7-82FF-C3E400A39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7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diseño de circuito tecnológico de empresa (panorámica)</Template>
  <TotalTime>0</TotalTime>
  <Words>155</Words>
  <Application>Microsoft Office PowerPoint</Application>
  <PresentationFormat>Panorámica</PresentationFormat>
  <Paragraphs>34</Paragraphs>
  <Slides>8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Candara</vt:lpstr>
      <vt:lpstr>Consolas</vt:lpstr>
      <vt:lpstr>Equipo informático 16 × 9</vt:lpstr>
      <vt:lpstr>Sistema de demostración</vt:lpstr>
      <vt:lpstr>Sistema formado por</vt:lpstr>
      <vt:lpstr>Arquitectura del sistema</vt:lpstr>
      <vt:lpstr>IFTTT</vt:lpstr>
      <vt:lpstr>Adafruit.io</vt:lpstr>
      <vt:lpstr>Presentación de PowerPoint</vt:lpstr>
      <vt:lpstr>Script Arduino / Librería MQTT Adafruit.io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2018-07-16T16:00:08Z</dcterms:created>
  <dcterms:modified xsi:type="dcterms:W3CDTF">2019-04-12T09:58:19Z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